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7" r:id="rId4"/>
    <p:sldId id="258" r:id="rId5"/>
    <p:sldId id="266" r:id="rId6"/>
    <p:sldId id="264" r:id="rId7"/>
    <p:sldId id="265" r:id="rId8"/>
    <p:sldId id="259" r:id="rId9"/>
    <p:sldId id="267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10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15-01-28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Surgical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Team Elephant(4)</a:t>
            </a:r>
          </a:p>
          <a:p>
            <a:r>
              <a:rPr lang="en-US" dirty="0" smtClean="0"/>
              <a:t>Members:</a:t>
            </a:r>
          </a:p>
          <a:p>
            <a:r>
              <a:rPr lang="en-US" dirty="0" smtClean="0"/>
              <a:t>Aaron </a:t>
            </a:r>
            <a:r>
              <a:rPr lang="en-US" dirty="0" err="1" smtClean="0"/>
              <a:t>Tse</a:t>
            </a:r>
            <a:endParaRPr lang="en-US" dirty="0" smtClean="0"/>
          </a:p>
          <a:p>
            <a:r>
              <a:rPr lang="en-US" dirty="0" smtClean="0"/>
              <a:t>Jeffrey </a:t>
            </a:r>
            <a:r>
              <a:rPr lang="en-US" dirty="0" err="1" smtClean="0"/>
              <a:t>Oduro</a:t>
            </a:r>
            <a:endParaRPr lang="en-US" dirty="0" smtClean="0"/>
          </a:p>
          <a:p>
            <a:r>
              <a:rPr lang="en-US" dirty="0" err="1" smtClean="0"/>
              <a:t>Ondra</a:t>
            </a:r>
            <a:r>
              <a:rPr lang="en-US" dirty="0" smtClean="0"/>
              <a:t> Chan</a:t>
            </a:r>
          </a:p>
          <a:p>
            <a:r>
              <a:rPr lang="en-US" dirty="0" smtClean="0"/>
              <a:t>Kevin De Asis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00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Talking to the family and walkout (15 sec)</a:t>
            </a:r>
            <a:endParaRPr lang="en-US" dirty="0"/>
          </a:p>
        </p:txBody>
      </p:sp>
      <p:pic>
        <p:nvPicPr>
          <p:cNvPr id="6" name="Content Placeholder 5" descr="doctortalkafter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54" b="134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2239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Funeral (20 sec)</a:t>
            </a:r>
            <a:endParaRPr lang="en-US" dirty="0"/>
          </a:p>
        </p:txBody>
      </p:sp>
      <p:pic>
        <p:nvPicPr>
          <p:cNvPr id="4" name="Content Placeholder 3" descr="funeral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02" b="105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63322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Outro 10 sec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894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(5 sec)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Team Elephant(4)</a:t>
            </a:r>
          </a:p>
          <a:p>
            <a:r>
              <a:rPr lang="en-US" dirty="0"/>
              <a:t>Members:</a:t>
            </a:r>
          </a:p>
          <a:p>
            <a:r>
              <a:rPr lang="en-US" dirty="0"/>
              <a:t>Aaron </a:t>
            </a:r>
            <a:r>
              <a:rPr lang="en-US" dirty="0" err="1"/>
              <a:t>Tse</a:t>
            </a:r>
            <a:endParaRPr lang="en-US" dirty="0"/>
          </a:p>
          <a:p>
            <a:r>
              <a:rPr lang="en-US" dirty="0"/>
              <a:t>Jeffrey </a:t>
            </a:r>
            <a:r>
              <a:rPr lang="en-US" dirty="0" err="1"/>
              <a:t>Oduro</a:t>
            </a:r>
            <a:endParaRPr lang="en-US" dirty="0"/>
          </a:p>
          <a:p>
            <a:r>
              <a:rPr lang="en-US" dirty="0" err="1"/>
              <a:t>Ondra</a:t>
            </a:r>
            <a:r>
              <a:rPr lang="en-US" dirty="0"/>
              <a:t> Chan</a:t>
            </a:r>
          </a:p>
          <a:p>
            <a:r>
              <a:rPr lang="en-US" dirty="0"/>
              <a:t>Kevin De Asis</a:t>
            </a:r>
          </a:p>
        </p:txBody>
      </p:sp>
    </p:spTree>
    <p:extLst>
      <p:ext uri="{BB962C8B-B14F-4D97-AF65-F5344CB8AC3E}">
        <p14:creationId xmlns:p14="http://schemas.microsoft.com/office/powerpoint/2010/main" val="3116721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Surgeon with Patient (45 sec)</a:t>
            </a:r>
            <a:endParaRPr lang="en-US" dirty="0"/>
          </a:p>
        </p:txBody>
      </p:sp>
      <p:pic>
        <p:nvPicPr>
          <p:cNvPr id="4" name="Content Placeholder 3" descr="patientdoctor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03" b="114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6603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Surgery Room with Doctor and Patient (10 sec)</a:t>
            </a:r>
            <a:endParaRPr lang="en-US" dirty="0"/>
          </a:p>
        </p:txBody>
      </p:sp>
      <p:pic>
        <p:nvPicPr>
          <p:cNvPr id="4" name="Content Placeholder 3" descr="surgery room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8" b="135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7298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 Material (10 sec)</a:t>
            </a:r>
            <a:endParaRPr lang="en-US" dirty="0"/>
          </a:p>
        </p:txBody>
      </p:sp>
      <p:pic>
        <p:nvPicPr>
          <p:cNvPr id="4" name="Content Placeholder 3" descr="2015-01-28 05.24.53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2" b="103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9046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Surgery Training (15 sec)</a:t>
            </a:r>
            <a:endParaRPr lang="en-US" dirty="0"/>
          </a:p>
        </p:txBody>
      </p:sp>
      <p:pic>
        <p:nvPicPr>
          <p:cNvPr id="6" name="Content Placeholder 5" descr="training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02" b="14602"/>
          <a:stretch>
            <a:fillRect/>
          </a:stretch>
        </p:blipFill>
        <p:spPr>
          <a:xfrm>
            <a:off x="457200" y="1618343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946201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Transition from training to surgery (5)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612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 (50 sec)</a:t>
            </a:r>
            <a:endParaRPr lang="en-US" dirty="0"/>
          </a:p>
        </p:txBody>
      </p:sp>
      <p:pic>
        <p:nvPicPr>
          <p:cNvPr id="6" name="Content Placeholder 5" descr="surgery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90" b="142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91540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Flat-line heart rate monitor (10 sec)</a:t>
            </a:r>
            <a:endParaRPr lang="en-US" dirty="0"/>
          </a:p>
        </p:txBody>
      </p:sp>
      <p:pic>
        <p:nvPicPr>
          <p:cNvPr id="4" name="Content Placeholder 3" descr="flatline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4" b="105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09479534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71</TotalTime>
  <Words>109</Words>
  <Application>Microsoft Macintosh PowerPoint</Application>
  <PresentationFormat>On-screen Show (4:3)</PresentationFormat>
  <Paragraphs>24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 Black </vt:lpstr>
      <vt:lpstr>Surgical Simulation</vt:lpstr>
      <vt:lpstr>Introduction (5 sec)</vt:lpstr>
      <vt:lpstr>Surgeon with Patient (45 sec)</vt:lpstr>
      <vt:lpstr>Surgery Room with Doctor and Patient (10 sec)</vt:lpstr>
      <vt:lpstr>Prep Material (10 sec)</vt:lpstr>
      <vt:lpstr>Surgery Training (15 sec)</vt:lpstr>
      <vt:lpstr>Transition from training to surgery (5)</vt:lpstr>
      <vt:lpstr>Operation (50 sec)</vt:lpstr>
      <vt:lpstr>Flat-line heart rate monitor (10 sec)</vt:lpstr>
      <vt:lpstr>Talking to the family and walkout (15 sec)</vt:lpstr>
      <vt:lpstr>Funeral (20 sec)</vt:lpstr>
      <vt:lpstr>Outro 10 sec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Surgical Simulation</dc:title>
  <dc:creator>Kevin De Asis</dc:creator>
  <cp:lastModifiedBy>Kevin De Asis</cp:lastModifiedBy>
  <cp:revision>5</cp:revision>
  <dcterms:created xsi:type="dcterms:W3CDTF">2015-01-28T11:15:02Z</dcterms:created>
  <dcterms:modified xsi:type="dcterms:W3CDTF">2015-01-28T12:26:33Z</dcterms:modified>
</cp:coreProperties>
</file>

<file path=docProps/thumbnail.jpeg>
</file>